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5" r:id="rId2"/>
    <p:sldId id="310" r:id="rId3"/>
    <p:sldId id="329" r:id="rId4"/>
    <p:sldId id="314" r:id="rId5"/>
    <p:sldId id="321" r:id="rId6"/>
    <p:sldId id="322" r:id="rId7"/>
    <p:sldId id="323" r:id="rId8"/>
    <p:sldId id="324" r:id="rId9"/>
    <p:sldId id="326" r:id="rId10"/>
    <p:sldId id="320" r:id="rId11"/>
    <p:sldId id="327" r:id="rId12"/>
    <p:sldId id="328" r:id="rId13"/>
  </p:sldIdLst>
  <p:sldSz cx="12188825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9" autoAdjust="0"/>
  </p:normalViewPr>
  <p:slideViewPr>
    <p:cSldViewPr showGuides="1">
      <p:cViewPr varScale="1">
        <p:scale>
          <a:sx n="86" d="100"/>
          <a:sy n="86" d="100"/>
        </p:scale>
        <p:origin x="562" y="5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11/2/2019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11/2/2019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11/2/2019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11/2/2019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PHOENIX OS </a:t>
            </a:r>
            <a:r>
              <a:rPr lang="en-US" strike="sngStrike" dirty="0"/>
              <a:t>2.0</a:t>
            </a:r>
            <a:r>
              <a:rPr lang="en-US" dirty="0"/>
              <a:t> 1.0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Equipo Gentoo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F6814-99A0-4A0B-8705-4B2E10446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Leer las entradas del teclado</a:t>
            </a:r>
          </a:p>
          <a:p>
            <a:r>
              <a:rPr lang="es-GT" dirty="0"/>
              <a:t>Convertir entradas a números</a:t>
            </a:r>
          </a:p>
          <a:p>
            <a:r>
              <a:rPr lang="es-GT" dirty="0"/>
              <a:t>Realizar operaciones aritméticas con las entradas</a:t>
            </a:r>
          </a:p>
          <a:p>
            <a:r>
              <a:rPr lang="es-GT" dirty="0"/>
              <a:t>Crear un driver para </a:t>
            </a:r>
            <a:r>
              <a:rPr lang="es-GT" dirty="0" err="1"/>
              <a:t>accesar</a:t>
            </a:r>
            <a:r>
              <a:rPr lang="es-GT" dirty="0"/>
              <a:t> a la bocina</a:t>
            </a:r>
          </a:p>
          <a:p>
            <a:r>
              <a:rPr lang="es-GT" dirty="0"/>
              <a:t>Emitir un sonido</a:t>
            </a:r>
          </a:p>
          <a:p>
            <a:r>
              <a:rPr lang="es-GT" dirty="0"/>
              <a:t>Enviar señal de apagado al hardware</a:t>
            </a:r>
            <a:endParaRPr lang="en-US" dirty="0"/>
          </a:p>
        </p:txBody>
      </p:sp>
      <p:pic>
        <p:nvPicPr>
          <p:cNvPr id="4102" name="Picture 6" descr="Resultado de imagen para failed png&quot;">
            <a:extLst>
              <a:ext uri="{FF2B5EF4-FFF2-40B4-BE49-F238E27FC236}">
                <a16:creationId xmlns:a16="http://schemas.microsoft.com/office/drawing/2014/main" id="{76B6D052-39F5-4804-89AC-6F7C65E15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742" b="96067" l="2827" r="96820">
                        <a14:foregroundMark x1="3180" y1="48315" x2="21555" y2="41573"/>
                        <a14:foregroundMark x1="21555" y1="41573" x2="22261" y2="41573"/>
                        <a14:foregroundMark x1="72792" y1="11236" x2="86926" y2="7303"/>
                        <a14:foregroundMark x1="90106" y1="16854" x2="94700" y2="46629"/>
                        <a14:foregroundMark x1="94700" y1="46629" x2="41696" y2="65169"/>
                        <a14:foregroundMark x1="13781" y1="96629" x2="12014" y2="96629"/>
                        <a14:foregroundMark x1="96820" y1="53371" x2="96820" y2="53371"/>
                        <a14:foregroundMark x1="73145" y1="46067" x2="38163" y2="64607"/>
                        <a14:foregroundMark x1="38163" y1="64607" x2="41343" y2="56180"/>
                        <a14:foregroundMark x1="26855" y1="49438" x2="26148" y2="73596"/>
                        <a14:foregroundMark x1="7420" y1="52247" x2="32509" y2="52247"/>
                        <a14:foregroundMark x1="32509" y1="52247" x2="50883" y2="51685"/>
                        <a14:foregroundMark x1="50883" y1="51685" x2="55124" y2="516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3612" y="3733800"/>
            <a:ext cx="4240229" cy="2666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986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53D55-0A83-48D9-B39B-7B594665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¿Por qué no lo logramos?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8012D-CC0C-4A71-AE35-932617C86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No teníamos conocimiento sobre el código implicado</a:t>
            </a:r>
          </a:p>
          <a:p>
            <a:r>
              <a:rPr lang="es-GT" dirty="0"/>
              <a:t>Hay muy poca información en internet</a:t>
            </a:r>
          </a:p>
          <a:p>
            <a:r>
              <a:rPr lang="es-GT" dirty="0"/>
              <a:t>Seguir los tutoriales NO ES IGUAL A obtener los resultados.</a:t>
            </a:r>
          </a:p>
          <a:p>
            <a:r>
              <a:rPr lang="es-GT" dirty="0"/>
              <a:t>Cada vez que compilábamos un nuevo ISO el GCC dejaba de funcionar y debíamos volver a crear el Compilador Cruzado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78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7B78A-3663-4F1C-A10A-B947BC9635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GT" dirty="0"/>
              <a:t>No siempre intentarlo es suficiente…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748894-CC16-44B6-965A-00609FE37F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Definitivamente</a:t>
            </a:r>
            <a:r>
              <a:rPr lang="en-US" dirty="0"/>
              <a:t> </a:t>
            </a:r>
            <a:r>
              <a:rPr lang="en-US" dirty="0" err="1"/>
              <a:t>necesitabamos</a:t>
            </a:r>
            <a:r>
              <a:rPr lang="en-US" dirty="0"/>
              <a:t> m</a:t>
            </a:r>
            <a:r>
              <a:rPr lang="es-GT" dirty="0" err="1"/>
              <a:t>ás</a:t>
            </a:r>
            <a:r>
              <a:rPr lang="es-GT" dirty="0"/>
              <a:t> conocimiento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20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 err="1"/>
              <a:t>Asignación</a:t>
            </a:r>
            <a:endParaRPr lang="en-US" sz="4400" b="1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Realizar</a:t>
            </a:r>
            <a:r>
              <a:rPr lang="en-US" dirty="0"/>
              <a:t> un Sistema </a:t>
            </a:r>
            <a:r>
              <a:rPr lang="en-US" dirty="0" err="1"/>
              <a:t>Operativo</a:t>
            </a:r>
            <a:r>
              <a:rPr lang="en-US" dirty="0"/>
              <a:t> que: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Imprimiera</a:t>
            </a:r>
            <a:r>
              <a:rPr lang="en-US" dirty="0"/>
              <a:t> </a:t>
            </a:r>
            <a:r>
              <a:rPr lang="en-US" dirty="0" err="1"/>
              <a:t>nombre</a:t>
            </a:r>
            <a:r>
              <a:rPr lang="en-US" dirty="0"/>
              <a:t> del </a:t>
            </a:r>
            <a:r>
              <a:rPr lang="en-US" dirty="0" err="1"/>
              <a:t>equipo</a:t>
            </a:r>
            <a:r>
              <a:rPr lang="en-US" dirty="0"/>
              <a:t> y </a:t>
            </a:r>
            <a:r>
              <a:rPr lang="en-US" dirty="0" err="1"/>
              <a:t>coordinador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Tuviera</a:t>
            </a:r>
            <a:r>
              <a:rPr lang="en-US" dirty="0"/>
              <a:t> una </a:t>
            </a:r>
            <a:r>
              <a:rPr lang="en-US" dirty="0" err="1"/>
              <a:t>calculadora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Emitiera</a:t>
            </a:r>
            <a:r>
              <a:rPr lang="en-US" dirty="0"/>
              <a:t> un </a:t>
            </a:r>
            <a:r>
              <a:rPr lang="en-US" dirty="0" err="1"/>
              <a:t>sonido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Apagara</a:t>
            </a:r>
            <a:endParaRPr lang="en-US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8654F90-AE16-4BEF-BE14-DA35C5005971}"/>
              </a:ext>
            </a:extLst>
          </p:cNvPr>
          <p:cNvSpPr/>
          <p:nvPr/>
        </p:nvSpPr>
        <p:spPr>
          <a:xfrm>
            <a:off x="9075820" y="3733800"/>
            <a:ext cx="1905000" cy="24384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Resultado de imagen para assignment png&quot;">
            <a:extLst>
              <a:ext uri="{FF2B5EF4-FFF2-40B4-BE49-F238E27FC236}">
                <a16:creationId xmlns:a16="http://schemas.microsoft.com/office/drawing/2014/main" id="{5C47DDCE-9452-4899-A9A6-49173C57D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812" y="3352800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52814-0F30-49EE-A1BC-A4985AA07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2" y="304800"/>
            <a:ext cx="9144001" cy="1371600"/>
          </a:xfrm>
        </p:spPr>
        <p:txBody>
          <a:bodyPr/>
          <a:lstStyle/>
          <a:p>
            <a:r>
              <a:rPr lang="en-US" dirty="0"/>
              <a:t>Divisi</a:t>
            </a:r>
            <a:r>
              <a:rPr lang="es-GT" dirty="0" err="1"/>
              <a:t>ón</a:t>
            </a:r>
            <a:r>
              <a:rPr lang="es-GT" dirty="0"/>
              <a:t> de Tareas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0249C2-E477-4FDF-AF63-A073FF025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4764" y="176003"/>
            <a:ext cx="7923213" cy="650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19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Logros Alcanzados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Para lograr la asignación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76F9C-6941-4782-AC4F-CAF8840FD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1. Crear un Compilador Cruzado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0DC3D7-F946-4E0B-9C62-EF840DA64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212" y="2086821"/>
            <a:ext cx="8239633" cy="439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77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18C48-4217-46D9-8503-228F057A9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2. Escribir un </a:t>
            </a:r>
            <a:r>
              <a:rPr lang="es-GT" dirty="0" err="1"/>
              <a:t>Kernel</a:t>
            </a:r>
            <a:r>
              <a:rPr lang="es-GT" dirty="0"/>
              <a:t> que imprima en pantalla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6C85BD-2067-4FA0-9AE5-BB22C4FC4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612" y="1783660"/>
            <a:ext cx="6981825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95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27131-7288-4DEE-B2D9-29EF38E3B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3. Escribir varias líneas en pantalla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F14CB0-8E93-4CEF-A7F1-83AC87520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412" y="1905000"/>
            <a:ext cx="7753624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057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72983-5669-4D03-9CAE-436729A9B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4. Leer las interrupciones del teclado</a:t>
            </a:r>
            <a:endParaRPr lang="en-US" dirty="0"/>
          </a:p>
        </p:txBody>
      </p:sp>
      <p:pic>
        <p:nvPicPr>
          <p:cNvPr id="1026" name="Picture 2" descr="image.png">
            <a:extLst>
              <a:ext uri="{FF2B5EF4-FFF2-40B4-BE49-F238E27FC236}">
                <a16:creationId xmlns:a16="http://schemas.microsoft.com/office/drawing/2014/main" id="{45AAF194-254B-422B-B8BF-029720B40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812" y="1981200"/>
            <a:ext cx="8179571" cy="461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6232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AECF8-1239-421D-AD13-D52FB57BA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Lo que no pudimos lograr…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AA02D3-1562-4419-BA26-C86FA46687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5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245</TotalTime>
  <Words>165</Words>
  <Application>Microsoft Office PowerPoint</Application>
  <PresentationFormat>Custom</PresentationFormat>
  <Paragraphs>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Corbel</vt:lpstr>
      <vt:lpstr>Digital Blue Tunnel 16x9</vt:lpstr>
      <vt:lpstr>PHOENIX OS 2.0 1.0</vt:lpstr>
      <vt:lpstr>Asignación</vt:lpstr>
      <vt:lpstr>División de Tareas</vt:lpstr>
      <vt:lpstr>Logros Alcanzados</vt:lpstr>
      <vt:lpstr>1. Crear un Compilador Cruzado</vt:lpstr>
      <vt:lpstr>2. Escribir un Kernel que imprima en pantalla</vt:lpstr>
      <vt:lpstr>3. Escribir varias líneas en pantalla</vt:lpstr>
      <vt:lpstr>4. Leer las interrupciones del teclado</vt:lpstr>
      <vt:lpstr>Lo que no pudimos lograr…</vt:lpstr>
      <vt:lpstr>PowerPoint Presentation</vt:lpstr>
      <vt:lpstr>¿Por qué no lo logramos?</vt:lpstr>
      <vt:lpstr>No siempre intentarlo es suficiente…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PHOENIX OS 2.0</dc:title>
  <dc:creator>Aragon, Jessica Andrea</dc:creator>
  <cp:lastModifiedBy>JESSICA ANDREA ARAGÓN OLIVA</cp:lastModifiedBy>
  <cp:revision>10</cp:revision>
  <dcterms:created xsi:type="dcterms:W3CDTF">2019-10-31T14:13:28Z</dcterms:created>
  <dcterms:modified xsi:type="dcterms:W3CDTF">2019-11-02T23:01:13Z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